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rata"/>
      <p:regular r:id="rId15"/>
    </p:embeddedFont>
    <p:embeddedFont>
      <p:font typeface="Prata"/>
      <p:regular r:id="rId16"/>
    </p:embeddedFont>
    <p:embeddedFont>
      <p:font typeface="Raleway"/>
      <p:regular r:id="rId17"/>
    </p:embeddedFont>
    <p:embeddedFont>
      <p:font typeface="Raleway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3-1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96095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Sudoku Maker &amp; Solver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39269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project by Harnoor Singh Siyan to create and solve Sudoku puzzles. It combines algorithmic design with programming skills to generate and solve puzzles efficiently.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75345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761077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736550"/>
            <a:ext cx="2848451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CFCBBF"/>
                </a:solidFill>
                <a:latin typeface="Raleway Bold" pitchFamily="34" charset="0"/>
                <a:ea typeface="Raleway Bold" pitchFamily="34" charset="-122"/>
                <a:cs typeface="Raleway Bold" pitchFamily="34" charset="-120"/>
              </a:rPr>
              <a:t>by Professor Paradox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4258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Acknowledgments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4667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6476643" y="3031688"/>
            <a:ext cx="1173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946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Supervisor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437096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Gratitude to Aman Kumar for guidance and support throughout the project.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94667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10322719" y="3031688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946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Peers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437096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Thanks to peers for collaboration and camaraderie during development.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37067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6429851" y="5455682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370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Resources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86109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Acknowledgment of programming libraries and online forums that aided the project.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6460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8066" y="3128724"/>
            <a:ext cx="5129213" cy="641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Overview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303770" y="4077533"/>
            <a:ext cx="22860" cy="3590211"/>
          </a:xfrm>
          <a:prstGeom prst="roundRect">
            <a:avLst>
              <a:gd name="adj" fmla="val 134627"/>
            </a:avLst>
          </a:prstGeom>
          <a:solidFill>
            <a:srgbClr val="535455"/>
          </a:solidFill>
          <a:ln/>
        </p:spPr>
      </p:sp>
      <p:sp>
        <p:nvSpPr>
          <p:cNvPr id="5" name="Shape 2"/>
          <p:cNvSpPr/>
          <p:nvPr/>
        </p:nvSpPr>
        <p:spPr>
          <a:xfrm>
            <a:off x="6389191" y="4527590"/>
            <a:ext cx="718066" cy="22860"/>
          </a:xfrm>
          <a:prstGeom prst="roundRect">
            <a:avLst>
              <a:gd name="adj" fmla="val 134627"/>
            </a:avLst>
          </a:prstGeom>
          <a:solidFill>
            <a:srgbClr val="535455"/>
          </a:solidFill>
          <a:ln/>
        </p:spPr>
      </p:sp>
      <p:sp>
        <p:nvSpPr>
          <p:cNvPr id="6" name="Shape 3"/>
          <p:cNvSpPr/>
          <p:nvPr/>
        </p:nvSpPr>
        <p:spPr>
          <a:xfrm>
            <a:off x="7084397" y="4308277"/>
            <a:ext cx="461605" cy="461605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7" name="Text 4"/>
          <p:cNvSpPr/>
          <p:nvPr/>
        </p:nvSpPr>
        <p:spPr>
          <a:xfrm>
            <a:off x="7262039" y="4385191"/>
            <a:ext cx="106204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3622238" y="4282678"/>
            <a:ext cx="2564606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Purpose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18066" y="4726186"/>
            <a:ext cx="5468779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Create a tool for generating and solving Sudoku puzzles.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523143" y="5553313"/>
            <a:ext cx="718066" cy="22860"/>
          </a:xfrm>
          <a:prstGeom prst="roundRect">
            <a:avLst>
              <a:gd name="adj" fmla="val 134627"/>
            </a:avLst>
          </a:prstGeom>
          <a:solidFill>
            <a:srgbClr val="535455"/>
          </a:solidFill>
          <a:ln/>
        </p:spPr>
      </p:sp>
      <p:sp>
        <p:nvSpPr>
          <p:cNvPr id="11" name="Shape 8"/>
          <p:cNvSpPr/>
          <p:nvPr/>
        </p:nvSpPr>
        <p:spPr>
          <a:xfrm>
            <a:off x="7084397" y="5334000"/>
            <a:ext cx="461605" cy="461605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2" name="Text 9"/>
          <p:cNvSpPr/>
          <p:nvPr/>
        </p:nvSpPr>
        <p:spPr>
          <a:xfrm>
            <a:off x="7220843" y="5410914"/>
            <a:ext cx="188595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8443555" y="5308402"/>
            <a:ext cx="2564606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Methodology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8443555" y="5751909"/>
            <a:ext cx="5468779" cy="656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Employ backtracking algorithms and constraint satisfaction techniques.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389191" y="6476524"/>
            <a:ext cx="718066" cy="22860"/>
          </a:xfrm>
          <a:prstGeom prst="roundRect">
            <a:avLst>
              <a:gd name="adj" fmla="val 134627"/>
            </a:avLst>
          </a:prstGeom>
          <a:solidFill>
            <a:srgbClr val="535455"/>
          </a:solidFill>
          <a:ln/>
        </p:spPr>
      </p:sp>
      <p:sp>
        <p:nvSpPr>
          <p:cNvPr id="16" name="Shape 13"/>
          <p:cNvSpPr/>
          <p:nvPr/>
        </p:nvSpPr>
        <p:spPr>
          <a:xfrm>
            <a:off x="7084397" y="6257211"/>
            <a:ext cx="461605" cy="461605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7" name="Text 14"/>
          <p:cNvSpPr/>
          <p:nvPr/>
        </p:nvSpPr>
        <p:spPr>
          <a:xfrm>
            <a:off x="7219771" y="6334125"/>
            <a:ext cx="190857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3622238" y="6231612"/>
            <a:ext cx="2564606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Results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18066" y="6675120"/>
            <a:ext cx="5468779" cy="656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Successfully generate puzzles of varying difficulty and solve them efficiently.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63660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Introduction to Sudoku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Origins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Evolved from a 19th-century number placement game.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Fill 9x9 grid with digits 1-9 in each row, column, and subgrid.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Benefits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Enhances critical thinking, strategic planning, and problem-solving skills.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7302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21962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Grid Generation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939195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Develop algorithm to create valid 9x9 Sudoku grids.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221962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5443776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Puzzle Creation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5939195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Generate playable puzzles with varying difficulty levels.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221962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9866948" y="5448776"/>
            <a:ext cx="31307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Solver Implementation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5939195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Create efficient backtracking algorithm to solve puzzles.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4003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Application Tools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288977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Python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3573185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Core programming language for development.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021" y="2288977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Tkinter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3573185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GUI toolkit for creating the user interface.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979432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3790" y="5773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PyCharm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93790" y="6263640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Integrated Development Environment for coding.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021" y="4979432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42021" y="5773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Git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4742021" y="6263640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Version control system for managing code changes.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3657" y="537448"/>
            <a:ext cx="4883825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System Architecture</a:t>
            </a:r>
            <a:endParaRPr lang="en-US" sz="38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657" y="1440894"/>
            <a:ext cx="976670" cy="156281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53339" y="1636157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Grid Initialization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1953339" y="2058472"/>
            <a:ext cx="650700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Create complete 9x9 Sudoku grid using backtracking.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657" y="3003709"/>
            <a:ext cx="976670" cy="156281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53339" y="3198971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Validation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1953339" y="3621286"/>
            <a:ext cx="650700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Ensure grid complies with Sudoku rules.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657" y="4566523"/>
            <a:ext cx="976670" cy="156281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53339" y="4761786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Puzzle Creation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1953339" y="5184100"/>
            <a:ext cx="650700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Remove numbers to create playable puzzles.</a:t>
            </a:r>
            <a:endParaRPr lang="en-US" sz="15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657" y="6129338"/>
            <a:ext cx="976670" cy="156281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953339" y="6324600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Solving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1953339" y="6746915"/>
            <a:ext cx="650700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Implement backtracking algorithm to solve puzzles.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4617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Conclusion and Future Work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503890"/>
            <a:ext cx="7556421" cy="2979420"/>
          </a:xfrm>
          <a:prstGeom prst="roundRect">
            <a:avLst>
              <a:gd name="adj" fmla="val 114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3511510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365521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Achievements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365521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Future Improvements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4161830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430553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Efficient puzzle generation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430553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Advanced solving techniques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4812149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8224" y="495585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User-friendly interface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624" y="495585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Customizable difficulty settings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01410" y="5462468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028224" y="5606177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Practical algorithmic application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4802624" y="560617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Machine learning integration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2024-11-29T05:21:10Z</dcterms:created>
  <dcterms:modified xsi:type="dcterms:W3CDTF">2024-11-29T05:21:10Z</dcterms:modified>
</cp:coreProperties>
</file>